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8E7B-A79A-478D-8D35-884BC7D8E9BD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C11AD-A6A5-4B5B-A153-2D1B5A237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260648"/>
            <a:ext cx="3814192" cy="173062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Museums of London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725144"/>
            <a:ext cx="3776464" cy="1752600"/>
          </a:xfrm>
        </p:spPr>
        <p:txBody>
          <a:bodyPr/>
          <a:lstStyle/>
          <a:p>
            <a:pPr algn="r"/>
            <a:r>
              <a:rPr lang="en-US" i="1" dirty="0" smtClean="0">
                <a:solidFill>
                  <a:schemeClr val="bg1"/>
                </a:solidFill>
                <a:latin typeface="Monotype Corsiva" pitchFamily="66" charset="0"/>
              </a:rPr>
              <a:t>by </a:t>
            </a:r>
            <a:r>
              <a:rPr lang="en-US" i="1" dirty="0" err="1" smtClean="0">
                <a:solidFill>
                  <a:schemeClr val="bg1"/>
                </a:solidFill>
                <a:latin typeface="Monotype Corsiva" pitchFamily="66" charset="0"/>
              </a:rPr>
              <a:t>Goncharuk</a:t>
            </a:r>
            <a:r>
              <a:rPr lang="en-US" i="1" dirty="0" smtClean="0">
                <a:solidFill>
                  <a:schemeClr val="bg1"/>
                </a:solidFill>
                <a:latin typeface="Monotype Corsiva" pitchFamily="66" charset="0"/>
              </a:rPr>
              <a:t> A. and </a:t>
            </a:r>
          </a:p>
          <a:p>
            <a:pPr algn="r"/>
            <a:r>
              <a:rPr lang="en-US" i="1" dirty="0" err="1" smtClean="0">
                <a:solidFill>
                  <a:schemeClr val="bg1"/>
                </a:solidFill>
                <a:latin typeface="Monotype Corsiva" pitchFamily="66" charset="0"/>
              </a:rPr>
              <a:t>Barbutsa</a:t>
            </a:r>
            <a:r>
              <a:rPr lang="en-US" i="1" dirty="0" smtClean="0">
                <a:solidFill>
                  <a:schemeClr val="bg1"/>
                </a:solidFill>
                <a:latin typeface="Monotype Corsiva" pitchFamily="66" charset="0"/>
              </a:rPr>
              <a:t> I.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  <a:latin typeface="Monotype Corsiva" pitchFamily="66" charset="0"/>
              </a:rPr>
              <a:t>423 gr.</a:t>
            </a:r>
            <a:endParaRPr lang="ru-RU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upload.wikimedia.org/wikipedia/commons/0/0e/Nhm-lond-earth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gornovosti.ru/static/images/user/6/dino/brit00032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ile:Gyps fulvus.002 - Natural History Museum of Lond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nhm.ac.uk/resources-rx/images/1007/reptile-specimens-490_3591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052736"/>
            <a:ext cx="9173819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005.radikal.ru/i210/1202/a2/7e80febe08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060" y="404664"/>
            <a:ext cx="9241060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dirty="0" smtClean="0"/>
              <a:t>The Science Museum</a:t>
            </a:r>
            <a:endParaRPr lang="ru-RU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6840760" cy="5653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1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Victoria and Albert Museum (V&amp;A)</a:t>
            </a:r>
            <a:endParaRPr lang="ru-RU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3920561" cy="5445224"/>
          </a:xfrm>
          <a:prstGeom prst="rect">
            <a:avLst/>
          </a:prstGeom>
        </p:spPr>
      </p:pic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39" y="404664"/>
            <a:ext cx="3876427" cy="54726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6021288"/>
            <a:ext cx="18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Monotype Corsiva" pitchFamily="66" charset="0"/>
              </a:rPr>
              <a:t>Prince Albert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240" y="6021288"/>
            <a:ext cx="2093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Monotype Corsiva" pitchFamily="66" charset="0"/>
              </a:rPr>
              <a:t>Queen Victoria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5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9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4204811" cy="6858000"/>
          </a:xfrm>
          <a:prstGeom prst="rect">
            <a:avLst/>
          </a:prstGeom>
        </p:spPr>
      </p:pic>
      <p:pic>
        <p:nvPicPr>
          <p:cNvPr id="5" name="Рисунок 4" descr="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3880" y="476672"/>
            <a:ext cx="4920120" cy="2304256"/>
          </a:xfrm>
          <a:prstGeom prst="rect">
            <a:avLst/>
          </a:prstGeom>
        </p:spPr>
      </p:pic>
      <p:pic>
        <p:nvPicPr>
          <p:cNvPr id="6" name="Рисунок 5" descr="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50926" y="2852936"/>
            <a:ext cx="4893074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British Museum</a:t>
            </a:r>
            <a:endParaRPr lang="ru-RU" dirty="0"/>
          </a:p>
        </p:txBody>
      </p:sp>
      <p:pic>
        <p:nvPicPr>
          <p:cNvPr id="1026" name="Picture 2" descr="http://dayevents.ru/uploads/e719a05302e4_12492/1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334164" cy="5556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solidFill>
                  <a:srgbClr val="FF0000"/>
                </a:solidFill>
                <a:latin typeface="Segoe Script" pitchFamily="34" charset="0"/>
              </a:rPr>
              <a:t>Thank you for your attention</a:t>
            </a:r>
            <a:endParaRPr lang="ru-RU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ile:Hans Slo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5638800" cy="57054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79712" y="6165304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/>
              <a:t>Sir</a:t>
            </a:r>
            <a:r>
              <a:rPr lang="ru-RU" i="1" dirty="0"/>
              <a:t> </a:t>
            </a:r>
            <a:r>
              <a:rPr lang="ru-RU" i="1" dirty="0" err="1"/>
              <a:t>Hans</a:t>
            </a:r>
            <a:r>
              <a:rPr lang="ru-RU" i="1" dirty="0"/>
              <a:t> </a:t>
            </a:r>
            <a:r>
              <a:rPr lang="ru-RU" i="1" dirty="0" err="1"/>
              <a:t>Sloane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ile:RobertHarleyInCol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672408" cy="568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6237312"/>
            <a:ext cx="1564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/>
              <a:t>Robert</a:t>
            </a:r>
            <a:r>
              <a:rPr lang="ru-RU" i="1" dirty="0"/>
              <a:t> </a:t>
            </a:r>
            <a:r>
              <a:rPr lang="ru-RU" i="1" dirty="0" err="1" smtClean="0"/>
              <a:t>Harley</a:t>
            </a:r>
            <a:r>
              <a:rPr lang="ru-RU" i="1" dirty="0" smtClean="0"/>
              <a:t> </a:t>
            </a:r>
            <a:endParaRPr lang="ru-RU" dirty="0"/>
          </a:p>
        </p:txBody>
      </p:sp>
      <p:pic>
        <p:nvPicPr>
          <p:cNvPr id="17412" name="Picture 4" descr="File:RobertCotton1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04664"/>
            <a:ext cx="4705350" cy="56769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3968" y="6237312"/>
            <a:ext cx="2066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/>
              <a:t>Robert</a:t>
            </a:r>
            <a:r>
              <a:rPr lang="ru-RU" i="1" dirty="0"/>
              <a:t> </a:t>
            </a:r>
            <a:r>
              <a:rPr lang="ru-RU" i="1" dirty="0" err="1"/>
              <a:t>Bruce</a:t>
            </a:r>
            <a:r>
              <a:rPr lang="ru-RU" i="1" dirty="0"/>
              <a:t> </a:t>
            </a:r>
            <a:r>
              <a:rPr lang="ru-RU" i="1" dirty="0" err="1"/>
              <a:t>Cotton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eltourismo.com/wp-content/uploads/2011/08/British-Museum1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536" y="-25152"/>
            <a:ext cx="9177536" cy="6883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yaplakal.com/uploads/previews/post-3-13294164641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32807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British Library</a:t>
            </a:r>
            <a:endParaRPr lang="ru-RU" dirty="0"/>
          </a:p>
        </p:txBody>
      </p:sp>
      <p:pic>
        <p:nvPicPr>
          <p:cNvPr id="20482" name="Picture 2" descr="http://www.obouka.ru/wallpapers/ffd92addcaa9f7dcc28dc79dc25f19bf/138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430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ru-RU" dirty="0" err="1" smtClean="0"/>
              <a:t>Natural</a:t>
            </a:r>
            <a:r>
              <a:rPr lang="ru-RU" dirty="0" smtClean="0"/>
              <a:t> </a:t>
            </a:r>
            <a:r>
              <a:rPr lang="ru-RU" dirty="0" err="1"/>
              <a:t>History</a:t>
            </a:r>
            <a:r>
              <a:rPr lang="ru-RU" dirty="0"/>
              <a:t> </a:t>
            </a:r>
            <a:r>
              <a:rPr lang="ru-RU" dirty="0" err="1" smtClean="0"/>
              <a:t>Museum</a:t>
            </a:r>
            <a:endParaRPr lang="ru-RU" dirty="0"/>
          </a:p>
        </p:txBody>
      </p:sp>
      <p:pic>
        <p:nvPicPr>
          <p:cNvPr id="21506" name="Picture 2" descr="http://www.origins.org.ua/pictures/800px-Natural_History_Mus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51</Words>
  <Application>Microsoft Office PowerPoint</Application>
  <PresentationFormat>Экран (4:3)</PresentationFormat>
  <Paragraphs>15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Museums of London</vt:lpstr>
      <vt:lpstr>Слайд 2</vt:lpstr>
      <vt:lpstr>The British Museum</vt:lpstr>
      <vt:lpstr>Слайд 4</vt:lpstr>
      <vt:lpstr>Слайд 5</vt:lpstr>
      <vt:lpstr>Слайд 6</vt:lpstr>
      <vt:lpstr>Слайд 7</vt:lpstr>
      <vt:lpstr>The British Library</vt:lpstr>
      <vt:lpstr>The Natural History Museum</vt:lpstr>
      <vt:lpstr>Слайд 10</vt:lpstr>
      <vt:lpstr>Слайд 11</vt:lpstr>
      <vt:lpstr>Слайд 12</vt:lpstr>
      <vt:lpstr>Слайд 13</vt:lpstr>
      <vt:lpstr>Слайд 14</vt:lpstr>
      <vt:lpstr>The Science Museum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Victoria and Albert Museum (V&amp;A)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Thank you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Museums of London</dc:title>
  <dc:creator>Ирина</dc:creator>
  <cp:lastModifiedBy>Ирина</cp:lastModifiedBy>
  <cp:revision>21</cp:revision>
  <dcterms:created xsi:type="dcterms:W3CDTF">2012-12-26T12:51:25Z</dcterms:created>
  <dcterms:modified xsi:type="dcterms:W3CDTF">2012-12-27T19:56:08Z</dcterms:modified>
</cp:coreProperties>
</file>